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8" r:id="rId3"/>
    <p:sldId id="27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CB78"/>
    <a:srgbClr val="3E99D4"/>
    <a:srgbClr val="FFD267"/>
    <a:srgbClr val="E6E6E6"/>
    <a:srgbClr val="FFC000"/>
    <a:srgbClr val="9563AA"/>
    <a:srgbClr val="13B794"/>
    <a:srgbClr val="9EC979"/>
    <a:srgbClr val="F4944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CB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 err="1">
                <a:solidFill>
                  <a:srgbClr val="7030A0"/>
                </a:solidFill>
              </a:rPr>
              <a:t>Wonderpark</a:t>
            </a:r>
            <a:br>
              <a:rPr lang="fr-FR" sz="5400" b="1">
                <a:solidFill>
                  <a:srgbClr val="7030A0"/>
                </a:solidFill>
              </a:rPr>
            </a:br>
            <a:r>
              <a:rPr lang="fr-FR" sz="5400" b="1">
                <a:solidFill>
                  <a:srgbClr val="7030A0"/>
                </a:solidFill>
              </a:rPr>
              <a:t>Libertad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/>
              <a:t>       </a:t>
            </a:r>
            <a:r>
              <a:rPr lang="fr-FR" sz="4400" dirty="0">
                <a:solidFill>
                  <a:srgbClr val="002060"/>
                </a:solidFill>
              </a:rPr>
              <a:t>Questions</a:t>
            </a:r>
            <a:r>
              <a:rPr lang="fr-FR" sz="4400" dirty="0"/>
              <a:t> – 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F1686D-76A6-AF61-AD7B-C041D377D30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4A9A369-A069-D422-7E72-03E8F78670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7787" y="0"/>
            <a:ext cx="7736426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9B4D499-5CF6-77C2-D063-BE2C76A7E019}"/>
              </a:ext>
            </a:extLst>
          </p:cNvPr>
          <p:cNvSpPr/>
          <p:nvPr/>
        </p:nvSpPr>
        <p:spPr>
          <a:xfrm>
            <a:off x="2578100" y="1657350"/>
            <a:ext cx="57848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D0AE40-674C-47F4-0613-DF3BA78D3419}"/>
              </a:ext>
            </a:extLst>
          </p:cNvPr>
          <p:cNvSpPr/>
          <p:nvPr/>
        </p:nvSpPr>
        <p:spPr>
          <a:xfrm>
            <a:off x="2578100" y="2476499"/>
            <a:ext cx="6946900" cy="6262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444AFD-3667-E33B-F36A-0933BA8F6A1E}"/>
              </a:ext>
            </a:extLst>
          </p:cNvPr>
          <p:cNvSpPr/>
          <p:nvPr/>
        </p:nvSpPr>
        <p:spPr>
          <a:xfrm>
            <a:off x="2578100" y="3543300"/>
            <a:ext cx="57848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E964314-EA8E-749A-D197-2A661E77A6E3}"/>
              </a:ext>
            </a:extLst>
          </p:cNvPr>
          <p:cNvSpPr/>
          <p:nvPr/>
        </p:nvSpPr>
        <p:spPr>
          <a:xfrm>
            <a:off x="2654300" y="4353183"/>
            <a:ext cx="57848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A1BCE5-185F-6850-7219-615DCB89C40D}"/>
              </a:ext>
            </a:extLst>
          </p:cNvPr>
          <p:cNvSpPr/>
          <p:nvPr/>
        </p:nvSpPr>
        <p:spPr>
          <a:xfrm>
            <a:off x="2654300" y="6239133"/>
            <a:ext cx="57848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22BA57-26DD-5B78-1C5B-36489684DBD9}"/>
              </a:ext>
            </a:extLst>
          </p:cNvPr>
          <p:cNvSpPr/>
          <p:nvPr/>
        </p:nvSpPr>
        <p:spPr>
          <a:xfrm>
            <a:off x="2654300" y="5111492"/>
            <a:ext cx="6235700" cy="6479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84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B124AD8-85E2-55F3-108B-EE31CDA67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7787" y="0"/>
            <a:ext cx="77364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0591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14</Words>
  <Application>Microsoft Office PowerPoint</Application>
  <PresentationFormat>Grand écran</PresentationFormat>
  <Paragraphs>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Wonderpark Libertad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39</cp:revision>
  <dcterms:created xsi:type="dcterms:W3CDTF">2021-07-17T07:25:24Z</dcterms:created>
  <dcterms:modified xsi:type="dcterms:W3CDTF">2022-09-07T22:44:49Z</dcterms:modified>
</cp:coreProperties>
</file>